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Disket Mono" charset="1" panose="020B0509050000020004"/>
      <p:regular r:id="rId23"/>
    </p:embeddedFont>
    <p:embeddedFont>
      <p:font typeface="Arcade Gamer" charset="1" panose="00000000000000000000"/>
      <p:regular r:id="rId24"/>
    </p:embeddedFont>
    <p:embeddedFont>
      <p:font typeface="Garet" charset="1" panose="00000000000000000000"/>
      <p:regular r:id="rId25"/>
    </p:embeddedFont>
    <p:embeddedFont>
      <p:font typeface="Disket Mono Bold" charset="1" panose="020B0509050000020004"/>
      <p:regular r:id="rId26"/>
    </p:embeddedFont>
    <p:embeddedFont>
      <p:font typeface="Consolas Bold" charset="1" panose="020B0709020204030204"/>
      <p:regular r:id="rId27"/>
    </p:embeddedFont>
    <p:embeddedFont>
      <p:font typeface="Garet Bold" charset="1" panose="00000000000000000000"/>
      <p:regular r:id="rId28"/>
    </p:embeddedFont>
    <p:embeddedFont>
      <p:font typeface="Consolas" charset="1" panose="020B060902020403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gif" Type="http://schemas.openxmlformats.org/officeDocument/2006/relationships/image"/><Relationship Id="rId2" Target="../media/image1.png" Type="http://schemas.openxmlformats.org/officeDocument/2006/relationships/image"/><Relationship Id="rId20" Target="../media/image19.gif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gif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55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gif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56.jpeg" Type="http://schemas.openxmlformats.org/officeDocument/2006/relationships/image"/><Relationship Id="rId12" Target="../media/image57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gif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58.jpeg" Type="http://schemas.openxmlformats.org/officeDocument/2006/relationships/image"/><Relationship Id="rId12" Target="../media/image59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gif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60.jpeg" Type="http://schemas.openxmlformats.org/officeDocument/2006/relationships/image"/><Relationship Id="rId12" Target="../media/image61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gif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62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gif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12" Target="../media/image71.png" Type="http://schemas.openxmlformats.org/officeDocument/2006/relationships/image"/><Relationship Id="rId13" Target="../media/image72.svg" Type="http://schemas.openxmlformats.org/officeDocument/2006/relationships/image"/><Relationship Id="rId14" Target="../media/image3.png" Type="http://schemas.openxmlformats.org/officeDocument/2006/relationships/image"/><Relationship Id="rId15" Target="../media/image4.svg" Type="http://schemas.openxmlformats.org/officeDocument/2006/relationships/image"/><Relationship Id="rId16" Target="../media/image50.png" Type="http://schemas.openxmlformats.org/officeDocument/2006/relationships/image"/><Relationship Id="rId17" Target="../media/image51.svg" Type="http://schemas.openxmlformats.org/officeDocument/2006/relationships/image"/><Relationship Id="rId18" Target="../media/image33.png" Type="http://schemas.openxmlformats.org/officeDocument/2006/relationships/image"/><Relationship Id="rId19" Target="../media/image34.svg" Type="http://schemas.openxmlformats.org/officeDocument/2006/relationships/image"/><Relationship Id="rId2" Target="../media/image20.png" Type="http://schemas.openxmlformats.org/officeDocument/2006/relationships/image"/><Relationship Id="rId20" Target="../media/image73.gif" Type="http://schemas.openxmlformats.org/officeDocument/2006/relationships/image"/><Relationship Id="rId3" Target="../media/image21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67.png" Type="http://schemas.openxmlformats.org/officeDocument/2006/relationships/image"/><Relationship Id="rId9" Target="../media/image6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11" Target="../media/image81.sv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14" Target="../media/image82.png" Type="http://schemas.openxmlformats.org/officeDocument/2006/relationships/image"/><Relationship Id="rId15" Target="../media/image83.svg" Type="http://schemas.openxmlformats.org/officeDocument/2006/relationships/image"/><Relationship Id="rId16" Target="../media/image69.png" Type="http://schemas.openxmlformats.org/officeDocument/2006/relationships/image"/><Relationship Id="rId17" Target="../media/image70.svg" Type="http://schemas.openxmlformats.org/officeDocument/2006/relationships/image"/><Relationship Id="rId18" Target="../media/image71.png" Type="http://schemas.openxmlformats.org/officeDocument/2006/relationships/image"/><Relationship Id="rId19" Target="../media/image72.svg" Type="http://schemas.openxmlformats.org/officeDocument/2006/relationships/image"/><Relationship Id="rId2" Target="../media/image74.png" Type="http://schemas.openxmlformats.org/officeDocument/2006/relationships/image"/><Relationship Id="rId20" Target="../media/image67.png" Type="http://schemas.openxmlformats.org/officeDocument/2006/relationships/image"/><Relationship Id="rId21" Target="../media/image68.svg" Type="http://schemas.openxmlformats.org/officeDocument/2006/relationships/image"/><Relationship Id="rId22" Target="../media/image65.png" Type="http://schemas.openxmlformats.org/officeDocument/2006/relationships/image"/><Relationship Id="rId23" Target="../media/image66.svg" Type="http://schemas.openxmlformats.org/officeDocument/2006/relationships/image"/><Relationship Id="rId24" Target="../media/image63.png" Type="http://schemas.openxmlformats.org/officeDocument/2006/relationships/image"/><Relationship Id="rId25" Target="../media/image64.svg" Type="http://schemas.openxmlformats.org/officeDocument/2006/relationships/image"/><Relationship Id="rId3" Target="../media/image75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76.png" Type="http://schemas.openxmlformats.org/officeDocument/2006/relationships/image"/><Relationship Id="rId7" Target="../media/image77.svg" Type="http://schemas.openxmlformats.org/officeDocument/2006/relationships/image"/><Relationship Id="rId8" Target="../media/image78.png" Type="http://schemas.openxmlformats.org/officeDocument/2006/relationships/image"/><Relationship Id="rId9" Target="../media/image7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gif" Type="http://schemas.openxmlformats.org/officeDocument/2006/relationships/image"/><Relationship Id="rId2" Target="../media/image1.png" Type="http://schemas.openxmlformats.org/officeDocument/2006/relationships/image"/><Relationship Id="rId20" Target="../media/image19.gif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gif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gif" Type="http://schemas.openxmlformats.org/officeDocument/2006/relationships/image"/><Relationship Id="rId12" Target="../media/image28.gif" Type="http://schemas.openxmlformats.org/officeDocument/2006/relationships/image"/><Relationship Id="rId13" Target="../media/image29.gif" Type="http://schemas.openxmlformats.org/officeDocument/2006/relationships/image"/><Relationship Id="rId14" Target="../media/image30.gif" Type="http://schemas.openxmlformats.org/officeDocument/2006/relationships/image"/><Relationship Id="rId15" Target="../media/image31.png" Type="http://schemas.openxmlformats.org/officeDocument/2006/relationships/image"/><Relationship Id="rId16" Target="../media/image32.svg" Type="http://schemas.openxmlformats.org/officeDocument/2006/relationships/image"/><Relationship Id="rId17" Target="../media/image33.png" Type="http://schemas.openxmlformats.org/officeDocument/2006/relationships/image"/><Relationship Id="rId18" Target="../media/image34.svg" Type="http://schemas.openxmlformats.org/officeDocument/2006/relationships/image"/><Relationship Id="rId19" Target="../media/image35.png" Type="http://schemas.openxmlformats.org/officeDocument/2006/relationships/image"/><Relationship Id="rId2" Target="../media/image20.png" Type="http://schemas.openxmlformats.org/officeDocument/2006/relationships/image"/><Relationship Id="rId20" Target="../media/image36.svg" Type="http://schemas.openxmlformats.org/officeDocument/2006/relationships/image"/><Relationship Id="rId21" Target="../media/image37.png" Type="http://schemas.openxmlformats.org/officeDocument/2006/relationships/image"/><Relationship Id="rId22" Target="../media/image38.svg" Type="http://schemas.openxmlformats.org/officeDocument/2006/relationships/image"/><Relationship Id="rId23" Target="../media/image39.png" Type="http://schemas.openxmlformats.org/officeDocument/2006/relationships/image"/><Relationship Id="rId24" Target="../media/image40.svg" Type="http://schemas.openxmlformats.org/officeDocument/2006/relationships/image"/><Relationship Id="rId25" Target="slide5.xml" Type="http://schemas.openxmlformats.org/officeDocument/2006/relationships/slide"/><Relationship Id="rId26" Target="slide6.xml" Type="http://schemas.openxmlformats.org/officeDocument/2006/relationships/slide"/><Relationship Id="rId27" Target="slide10.xml" Type="http://schemas.openxmlformats.org/officeDocument/2006/relationships/slide"/><Relationship Id="rId28" Target="slide11.xml" Type="http://schemas.openxmlformats.org/officeDocument/2006/relationships/slide"/><Relationship Id="rId3" Target="../media/image21.svg" Type="http://schemas.openxmlformats.org/officeDocument/2006/relationships/image"/><Relationship Id="rId4" Target="../media/image22.gif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gif" Type="http://schemas.openxmlformats.org/officeDocument/2006/relationships/image"/><Relationship Id="rId11" Target="../media/image28.gif" Type="http://schemas.openxmlformats.org/officeDocument/2006/relationships/image"/><Relationship Id="rId12" Target="../media/image29.gif" Type="http://schemas.openxmlformats.org/officeDocument/2006/relationships/image"/><Relationship Id="rId13" Target="../media/image31.png" Type="http://schemas.openxmlformats.org/officeDocument/2006/relationships/image"/><Relationship Id="rId14" Target="../media/image32.svg" Type="http://schemas.openxmlformats.org/officeDocument/2006/relationships/image"/><Relationship Id="rId15" Target="../media/image33.png" Type="http://schemas.openxmlformats.org/officeDocument/2006/relationships/image"/><Relationship Id="rId16" Target="../media/image34.svg" Type="http://schemas.openxmlformats.org/officeDocument/2006/relationships/image"/><Relationship Id="rId17" Target="../media/image35.png" Type="http://schemas.openxmlformats.org/officeDocument/2006/relationships/image"/><Relationship Id="rId18" Target="../media/image36.svg" Type="http://schemas.openxmlformats.org/officeDocument/2006/relationships/image"/><Relationship Id="rId19" Target="../media/image37.png" Type="http://schemas.openxmlformats.org/officeDocument/2006/relationships/image"/><Relationship Id="rId2" Target="../media/image20.png" Type="http://schemas.openxmlformats.org/officeDocument/2006/relationships/image"/><Relationship Id="rId20" Target="../media/image38.svg" Type="http://schemas.openxmlformats.org/officeDocument/2006/relationships/image"/><Relationship Id="rId21" Target="../media/image39.png" Type="http://schemas.openxmlformats.org/officeDocument/2006/relationships/image"/><Relationship Id="rId22" Target="../media/image40.svg" Type="http://schemas.openxmlformats.org/officeDocument/2006/relationships/image"/><Relationship Id="rId23" Target="slide6.xml" Type="http://schemas.openxmlformats.org/officeDocument/2006/relationships/slide"/><Relationship Id="rId24" Target="slide10.xml" Type="http://schemas.openxmlformats.org/officeDocument/2006/relationships/slide"/><Relationship Id="rId3" Target="../media/image21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15" Target="../media/image37.png" Type="http://schemas.openxmlformats.org/officeDocument/2006/relationships/image"/><Relationship Id="rId16" Target="../media/image38.svg" Type="http://schemas.openxmlformats.org/officeDocument/2006/relationships/image"/><Relationship Id="rId17" Target="../media/image39.png" Type="http://schemas.openxmlformats.org/officeDocument/2006/relationships/image"/><Relationship Id="rId18" Target="../media/image40.svg" Type="http://schemas.openxmlformats.org/officeDocument/2006/relationships/image"/><Relationship Id="rId19" Target="../media/image19.gif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27.gif" Type="http://schemas.openxmlformats.org/officeDocument/2006/relationships/image"/><Relationship Id="rId9" Target="../media/image3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1.png" Type="http://schemas.openxmlformats.org/officeDocument/2006/relationships/image"/><Relationship Id="rId14" Target="../media/image32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5.jpeg" Type="http://schemas.openxmlformats.org/officeDocument/2006/relationships/image"/><Relationship Id="rId7" Target="../media/image46.jpeg" Type="http://schemas.openxmlformats.org/officeDocument/2006/relationships/image"/><Relationship Id="rId8" Target="../media/image47.jpe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5.jpeg" Type="http://schemas.openxmlformats.org/officeDocument/2006/relationships/image"/><Relationship Id="rId5" Target="../media/image47.jpe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15" Target="../media/image39.png" Type="http://schemas.openxmlformats.org/officeDocument/2006/relationships/image"/><Relationship Id="rId16" Target="../media/image40.svg" Type="http://schemas.openxmlformats.org/officeDocument/2006/relationships/image"/><Relationship Id="rId17" Target="../media/image48.jpe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27.gif" Type="http://schemas.openxmlformats.org/officeDocument/2006/relationships/image"/><Relationship Id="rId9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15" Target="../media/image39.png" Type="http://schemas.openxmlformats.org/officeDocument/2006/relationships/image"/><Relationship Id="rId16" Target="../media/image40.svg" Type="http://schemas.openxmlformats.org/officeDocument/2006/relationships/image"/><Relationship Id="rId17" Target="../media/image49.jpe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27.gif" Type="http://schemas.openxmlformats.org/officeDocument/2006/relationships/image"/><Relationship Id="rId9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09980" y="1509980"/>
            <a:ext cx="15268040" cy="6685149"/>
            <a:chOff x="0" y="0"/>
            <a:chExt cx="4021212" cy="17606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21212" cy="1760698"/>
            </a:xfrm>
            <a:custGeom>
              <a:avLst/>
              <a:gdLst/>
              <a:ahLst/>
              <a:cxnLst/>
              <a:rect r="r" b="b" t="t" l="l"/>
              <a:pathLst>
                <a:path h="1760698" w="4021212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021212" cy="178927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41087" y="6151992"/>
            <a:ext cx="3370555" cy="3571879"/>
          </a:xfrm>
          <a:custGeom>
            <a:avLst/>
            <a:gdLst/>
            <a:ahLst/>
            <a:cxnLst/>
            <a:rect r="r" b="b" t="t" l="l"/>
            <a:pathLst>
              <a:path h="3571879" w="3370555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361856" y="6943369"/>
            <a:ext cx="2319862" cy="2761741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true" flipV="false" rot="0">
            <a:off x="5896217" y="8793455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695009" y="596383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424017" y="670536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3950410" y="8614008"/>
            <a:ext cx="1855950" cy="1091101"/>
          </a:xfrm>
          <a:custGeom>
            <a:avLst/>
            <a:gdLst/>
            <a:ahLst/>
            <a:cxnLst/>
            <a:rect r="r" b="b" t="t" l="l"/>
            <a:pathLst>
              <a:path h="1091101" w="1855950">
                <a:moveTo>
                  <a:pt x="1855950" y="0"/>
                </a:moveTo>
                <a:lnTo>
                  <a:pt x="0" y="0"/>
                </a:lnTo>
                <a:lnTo>
                  <a:pt x="0" y="1091101"/>
                </a:lnTo>
                <a:lnTo>
                  <a:pt x="1855950" y="1091101"/>
                </a:lnTo>
                <a:lnTo>
                  <a:pt x="185595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75433" y="6228904"/>
            <a:ext cx="2319577" cy="3476205"/>
          </a:xfrm>
          <a:custGeom>
            <a:avLst/>
            <a:gdLst/>
            <a:ahLst/>
            <a:cxnLst/>
            <a:rect r="r" b="b" t="t" l="l"/>
            <a:pathLst>
              <a:path h="3476205" w="2319577">
                <a:moveTo>
                  <a:pt x="0" y="0"/>
                </a:moveTo>
                <a:lnTo>
                  <a:pt x="2319576" y="0"/>
                </a:lnTo>
                <a:lnTo>
                  <a:pt x="2319576" y="3476205"/>
                </a:lnTo>
                <a:lnTo>
                  <a:pt x="0" y="347620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9">
            <a:alphaModFix amt="71000"/>
          </a:blip>
          <a:srcRect l="0" t="0" r="0" b="0"/>
          <a:stretch>
            <a:fillRect/>
          </a:stretch>
        </p:blipFill>
        <p:spPr>
          <a:xfrm flipH="false" flipV="false"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9">
            <a:alphaModFix amt="71000"/>
          </a:blip>
          <a:srcRect l="0" t="0" r="0" b="0"/>
          <a:stretch>
            <a:fillRect/>
          </a:stretch>
        </p:blipFill>
        <p:spPr>
          <a:xfrm flipH="false" flipV="false"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71000"/>
          </a:blip>
          <a:srcRect l="0" t="0" r="0" b="0"/>
          <a:stretch>
            <a:fillRect/>
          </a:stretch>
        </p:blipFill>
        <p:spPr>
          <a:xfrm flipH="false" flipV="false" rot="0"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>
            <a:alphaModFix amt="71000"/>
          </a:blip>
          <a:srcRect l="0" t="0" r="0" b="0"/>
          <a:stretch>
            <a:fillRect/>
          </a:stretch>
        </p:blipFill>
        <p:spPr>
          <a:xfrm flipH="false" flipV="false"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>
            <a:alphaModFix amt="71000"/>
          </a:blip>
          <a:srcRect l="0" t="0" r="0" b="0"/>
          <a:stretch>
            <a:fillRect/>
          </a:stretch>
        </p:blipFill>
        <p:spPr>
          <a:xfrm flipH="false" flipV="false"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>
            <a:alphaModFix amt="71000"/>
          </a:blip>
          <a:srcRect l="0" t="0" r="0" b="0"/>
          <a:stretch>
            <a:fillRect/>
          </a:stretch>
        </p:blipFill>
        <p:spPr>
          <a:xfrm flipH="false" flipV="false"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12445942" y="6532526"/>
            <a:ext cx="978075" cy="934061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6419185" y="8699114"/>
            <a:ext cx="6790391" cy="40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5"/>
              </a:lnSpc>
              <a:spcBef>
                <a:spcPct val="0"/>
              </a:spcBef>
            </a:pPr>
            <a:r>
              <a:rPr lang="en-US" sz="2325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REST API Quiz dengan MySQL &amp; JWT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361856" y="2470934"/>
            <a:ext cx="13564288" cy="390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5"/>
              </a:lnSpc>
            </a:pPr>
            <a:r>
              <a:rPr lang="en-US" sz="8924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QUESLESS</a:t>
            </a:r>
          </a:p>
          <a:p>
            <a:pPr algn="ctr">
              <a:lnSpc>
                <a:spcPts val="9995"/>
              </a:lnSpc>
            </a:pPr>
            <a:r>
              <a:rPr lang="en-US" sz="8924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(QUESTION LESSONS)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095" y="572321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319857"/>
            <a:ext cx="16230600" cy="5730759"/>
            <a:chOff x="0" y="0"/>
            <a:chExt cx="4274726" cy="15093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509336"/>
            </a:xfrm>
            <a:custGeom>
              <a:avLst/>
              <a:gdLst/>
              <a:ahLst/>
              <a:cxnLst/>
              <a:rect r="r" b="b" t="t" l="l"/>
              <a:pathLst>
                <a:path h="1509336" w="4274726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1485963"/>
                  </a:lnTo>
                  <a:cubicBezTo>
                    <a:pt x="4274726" y="1498871"/>
                    <a:pt x="4264261" y="1509336"/>
                    <a:pt x="4251353" y="1509336"/>
                  </a:cubicBezTo>
                  <a:lnTo>
                    <a:pt x="23373" y="1509336"/>
                  </a:lnTo>
                  <a:cubicBezTo>
                    <a:pt x="10464" y="1509336"/>
                    <a:pt x="0" y="1498871"/>
                    <a:pt x="0" y="1485963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155696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 </a:t>
              </a:r>
            </a:p>
            <a:p>
              <a:pPr algn="l">
                <a:lnSpc>
                  <a:spcPts val="3499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292966" y="2614096"/>
          <a:ext cx="15702069" cy="5221395"/>
        </p:xfrm>
        <a:graphic>
          <a:graphicData uri="http://schemas.openxmlformats.org/drawingml/2006/table">
            <a:tbl>
              <a:tblPr/>
              <a:tblGrid>
                <a:gridCol w="5234023"/>
                <a:gridCol w="5234023"/>
                <a:gridCol w="5234023"/>
              </a:tblGrid>
              <a:tr h="9959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FFFFFF"/>
                          </a:solidFill>
                          <a:latin typeface="Disket Mono Bold"/>
                          <a:ea typeface="Disket Mono Bold"/>
                          <a:cs typeface="Disket Mono Bold"/>
                          <a:sym typeface="Disket Mono Bold"/>
                        </a:rPr>
                        <a:t>Autentikasi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FFFFFF"/>
                          </a:solidFill>
                          <a:latin typeface="Disket Mono Bold"/>
                          <a:ea typeface="Disket Mono Bold"/>
                          <a:cs typeface="Disket Mono Bold"/>
                          <a:sym typeface="Disket Mono Bold"/>
                        </a:rPr>
                        <a:t>CRUD Questions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FFFFFF"/>
                          </a:solidFill>
                          <a:latin typeface="Disket Mono Bold"/>
                          <a:ea typeface="Disket Mono Bold"/>
                          <a:cs typeface="Disket Mono Bold"/>
                          <a:sym typeface="Disket Mono Bold"/>
                        </a:rPr>
                        <a:t>Jawaban &amp; Skor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</a:tr>
              <a:tr h="10037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FFFFFF"/>
                          </a:solidFill>
                          <a:latin typeface="Consolas Bold"/>
                          <a:ea typeface="Consolas Bold"/>
                          <a:cs typeface="Consolas Bold"/>
                          <a:sym typeface="Consolas Bold"/>
                        </a:rPr>
                        <a:t>POST /api/auth/register → </a:t>
                      </a:r>
                      <a:endParaRPr lang="en-US" sz="1100"/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Mendaftarkan pengguna bar</a:t>
                      </a:r>
                      <a:r>
                        <a:rPr lang="en-US" sz="16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u</a:t>
                      </a:r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FFFFFF"/>
                          </a:solidFill>
                          <a:latin typeface="Consolas Bold"/>
                          <a:ea typeface="Consolas Bold"/>
                          <a:cs typeface="Consolas Bold"/>
                          <a:sym typeface="Consolas Bold"/>
                        </a:rPr>
                        <a:t>POST /api/questions →</a:t>
                      </a:r>
                      <a:endParaRPr lang="en-US" sz="1100"/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</a:t>
                      </a:r>
                      <a:r>
                        <a:rPr lang="en-US" sz="1699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Menambahkan pertanyaan (Admin)</a:t>
                      </a:r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FFFFFF"/>
                          </a:solidFill>
                          <a:latin typeface="Consolas Bold"/>
                          <a:ea typeface="Consolas Bold"/>
                          <a:cs typeface="Consolas Bold"/>
                          <a:sym typeface="Consolas Bold"/>
                        </a:rPr>
                        <a:t>POST /api/answers → </a:t>
                      </a:r>
                      <a:endParaRPr lang="en-US" sz="1100"/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Menambahkan jawaban pengguna</a:t>
                      </a:r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0037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POST /api/auth/login </a:t>
                      </a:r>
                      <a:r>
                        <a:rPr lang="en-US" sz="1699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→ </a:t>
                      </a:r>
                      <a:endParaRPr lang="en-US" sz="1100"/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Login dan mendapatkan token JWT</a:t>
                      </a:r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FFFFFF"/>
                          </a:solidFill>
                          <a:latin typeface="Consolas Bold"/>
                          <a:ea typeface="Consolas Bold"/>
                          <a:cs typeface="Consolas Bold"/>
                          <a:sym typeface="Consolas Bold"/>
                        </a:rPr>
                        <a:t>GET /api/questions →</a:t>
                      </a:r>
                      <a:endParaRPr lang="en-US" sz="1100"/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 Mendapatkan semua pertanyaan</a:t>
                      </a:r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FFFFFF"/>
                          </a:solidFill>
                          <a:latin typeface="Consolas Bold"/>
                          <a:ea typeface="Consolas Bold"/>
                          <a:cs typeface="Consolas Bold"/>
                          <a:sym typeface="Consolas Bold"/>
                        </a:rPr>
                        <a:t>GET /api/scores/:userId →</a:t>
                      </a:r>
                      <a:endParaRPr lang="en-US" sz="1100"/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 Melihat skor pengguna</a:t>
                      </a:r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0037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FFFFFF"/>
                          </a:solidFill>
                          <a:latin typeface="Consolas Bold"/>
                          <a:ea typeface="Consolas Bold"/>
                          <a:cs typeface="Consolas Bold"/>
                          <a:sym typeface="Consolas Bold"/>
                        </a:rPr>
                        <a:t>PUT /api/questions/:id → </a:t>
                      </a:r>
                      <a:endParaRPr lang="en-US" sz="1100"/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Memperbarui pertanyaan</a:t>
                      </a:r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2141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FFFFFF"/>
                          </a:solidFill>
                          <a:latin typeface="Consolas Bold"/>
                          <a:ea typeface="Consolas Bold"/>
                          <a:cs typeface="Consolas Bold"/>
                          <a:sym typeface="Consolas Bold"/>
                        </a:rPr>
                        <a:t>DELETE /api/questions/:id → </a:t>
                      </a:r>
                      <a:endParaRPr lang="en-US" sz="1100"/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Menghapus pertanyaan</a:t>
                      </a:r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6611830" y="9429750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63834" y="9093726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0"/>
                </a:lnTo>
                <a:lnTo>
                  <a:pt x="0" y="1429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42593" y="8915902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04498" y="9789461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261573" y="8758380"/>
            <a:ext cx="2348115" cy="1744615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28700" y="1028700"/>
            <a:ext cx="16230600" cy="1000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3"/>
              </a:lnSpc>
            </a:pPr>
            <a:r>
              <a:rPr lang="en-US" sz="6574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ENDPOINT API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1435" y="1690845"/>
            <a:ext cx="16945130" cy="7923759"/>
            <a:chOff x="0" y="0"/>
            <a:chExt cx="4462915" cy="20869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2915" cy="2086916"/>
            </a:xfrm>
            <a:custGeom>
              <a:avLst/>
              <a:gdLst/>
              <a:ahLst/>
              <a:cxnLst/>
              <a:rect r="r" b="b" t="t" l="l"/>
              <a:pathLst>
                <a:path h="2086916" w="4462915">
                  <a:moveTo>
                    <a:pt x="22387" y="0"/>
                  </a:moveTo>
                  <a:lnTo>
                    <a:pt x="4440528" y="0"/>
                  </a:lnTo>
                  <a:cubicBezTo>
                    <a:pt x="4452892" y="0"/>
                    <a:pt x="4462915" y="10023"/>
                    <a:pt x="4462915" y="22387"/>
                  </a:cubicBezTo>
                  <a:lnTo>
                    <a:pt x="4462915" y="2064529"/>
                  </a:lnTo>
                  <a:cubicBezTo>
                    <a:pt x="4462915" y="2076893"/>
                    <a:pt x="4452892" y="2086916"/>
                    <a:pt x="4440528" y="2086916"/>
                  </a:cubicBezTo>
                  <a:lnTo>
                    <a:pt x="22387" y="2086916"/>
                  </a:lnTo>
                  <a:cubicBezTo>
                    <a:pt x="10023" y="2086916"/>
                    <a:pt x="0" y="2076893"/>
                    <a:pt x="0" y="2064529"/>
                  </a:cubicBezTo>
                  <a:lnTo>
                    <a:pt x="0" y="22387"/>
                  </a:lnTo>
                  <a:cubicBezTo>
                    <a:pt x="0" y="10023"/>
                    <a:pt x="10023" y="0"/>
                    <a:pt x="2238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2915" cy="212501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  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43619" y="426283"/>
            <a:ext cx="15472213" cy="815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6"/>
              </a:lnSpc>
            </a:pPr>
            <a:r>
              <a:rPr lang="en-US" sz="530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DEMO DAN PENGUJIAN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71435" y="661978"/>
            <a:ext cx="744368" cy="331244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true" flipV="false" rot="0">
            <a:off x="1028700" y="202771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90858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32441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74023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15605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557187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577264" y="649239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534711" y="3570870"/>
            <a:ext cx="11218578" cy="3145260"/>
          </a:xfrm>
          <a:custGeom>
            <a:avLst/>
            <a:gdLst/>
            <a:ahLst/>
            <a:cxnLst/>
            <a:rect r="r" b="b" t="t" l="l"/>
            <a:pathLst>
              <a:path h="3145260" w="11218578">
                <a:moveTo>
                  <a:pt x="0" y="0"/>
                </a:moveTo>
                <a:lnTo>
                  <a:pt x="11218578" y="0"/>
                </a:lnTo>
                <a:lnTo>
                  <a:pt x="11218578" y="3145260"/>
                </a:lnTo>
                <a:lnTo>
                  <a:pt x="0" y="31452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49817" y="1831941"/>
            <a:ext cx="8024242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Disket Mono Bold"/>
                <a:ea typeface="Disket Mono Bold"/>
                <a:cs typeface="Disket Mono Bold"/>
                <a:sym typeface="Disket Mono Bold"/>
              </a:rPr>
              <a:t>Menjalankan Server</a:t>
            </a: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 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bash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npm start  # atau nodemon app.js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 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64300" y="661011"/>
            <a:ext cx="1952265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PEMAIN 2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1435" y="1690845"/>
            <a:ext cx="16945130" cy="7923759"/>
            <a:chOff x="0" y="0"/>
            <a:chExt cx="4462915" cy="20869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2915" cy="2086916"/>
            </a:xfrm>
            <a:custGeom>
              <a:avLst/>
              <a:gdLst/>
              <a:ahLst/>
              <a:cxnLst/>
              <a:rect r="r" b="b" t="t" l="l"/>
              <a:pathLst>
                <a:path h="2086916" w="4462915">
                  <a:moveTo>
                    <a:pt x="22387" y="0"/>
                  </a:moveTo>
                  <a:lnTo>
                    <a:pt x="4440528" y="0"/>
                  </a:lnTo>
                  <a:cubicBezTo>
                    <a:pt x="4452892" y="0"/>
                    <a:pt x="4462915" y="10023"/>
                    <a:pt x="4462915" y="22387"/>
                  </a:cubicBezTo>
                  <a:lnTo>
                    <a:pt x="4462915" y="2064529"/>
                  </a:lnTo>
                  <a:cubicBezTo>
                    <a:pt x="4462915" y="2076893"/>
                    <a:pt x="4452892" y="2086916"/>
                    <a:pt x="4440528" y="2086916"/>
                  </a:cubicBezTo>
                  <a:lnTo>
                    <a:pt x="22387" y="2086916"/>
                  </a:lnTo>
                  <a:cubicBezTo>
                    <a:pt x="10023" y="2086916"/>
                    <a:pt x="0" y="2076893"/>
                    <a:pt x="0" y="2064529"/>
                  </a:cubicBezTo>
                  <a:lnTo>
                    <a:pt x="0" y="22387"/>
                  </a:lnTo>
                  <a:cubicBezTo>
                    <a:pt x="0" y="10023"/>
                    <a:pt x="10023" y="0"/>
                    <a:pt x="2238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2915" cy="212501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  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43619" y="426283"/>
            <a:ext cx="15472213" cy="815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6"/>
              </a:lnSpc>
            </a:pPr>
            <a:r>
              <a:rPr lang="en-US" sz="530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DEMO DAN PENGUJIAN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71435" y="661978"/>
            <a:ext cx="744368" cy="331244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true" flipV="false" rot="0">
            <a:off x="1028700" y="202771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90858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32441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74023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15605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557187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577264" y="649239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917360" y="1690845"/>
            <a:ext cx="8699205" cy="5461739"/>
          </a:xfrm>
          <a:custGeom>
            <a:avLst/>
            <a:gdLst/>
            <a:ahLst/>
            <a:cxnLst/>
            <a:rect r="r" b="b" t="t" l="l"/>
            <a:pathLst>
              <a:path h="5461739" w="8699205">
                <a:moveTo>
                  <a:pt x="0" y="0"/>
                </a:moveTo>
                <a:lnTo>
                  <a:pt x="8699205" y="0"/>
                </a:lnTo>
                <a:lnTo>
                  <a:pt x="8699205" y="5461739"/>
                </a:lnTo>
                <a:lnTo>
                  <a:pt x="0" y="54617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27160" y="4619961"/>
            <a:ext cx="8190200" cy="4958910"/>
          </a:xfrm>
          <a:custGeom>
            <a:avLst/>
            <a:gdLst/>
            <a:ahLst/>
            <a:cxnLst/>
            <a:rect r="r" b="b" t="t" l="l"/>
            <a:pathLst>
              <a:path h="4958910" w="8190200">
                <a:moveTo>
                  <a:pt x="0" y="0"/>
                </a:moveTo>
                <a:lnTo>
                  <a:pt x="8190200" y="0"/>
                </a:lnTo>
                <a:lnTo>
                  <a:pt x="8190200" y="4958910"/>
                </a:lnTo>
                <a:lnTo>
                  <a:pt x="0" y="49589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549817" y="1831941"/>
            <a:ext cx="8024242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Disket Mono Bold"/>
                <a:ea typeface="Disket Mono Bold"/>
                <a:cs typeface="Disket Mono Bold"/>
                <a:sym typeface="Disket Mono Bold"/>
              </a:rPr>
              <a:t>Uji dengan Postman*</a:t>
            </a:r>
          </a:p>
          <a:p>
            <a:pPr algn="l">
              <a:lnSpc>
                <a:spcPts val="3360"/>
              </a:lnSpc>
            </a:pPr>
            <a:r>
              <a:rPr lang="en-US" b="true" sz="2400">
                <a:solidFill>
                  <a:srgbClr val="FFFFFF"/>
                </a:solidFill>
                <a:latin typeface="Disket Mono Bold"/>
                <a:ea typeface="Disket Mono Bold"/>
                <a:cs typeface="Disket Mono Bold"/>
                <a:sym typeface="Disket Mono Bold"/>
              </a:rPr>
              <a:t>   - </a:t>
            </a: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Register &amp; Login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64300" y="661011"/>
            <a:ext cx="1952265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PEMAIN 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1435" y="1690845"/>
            <a:ext cx="16945130" cy="7923759"/>
            <a:chOff x="0" y="0"/>
            <a:chExt cx="4462915" cy="20869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2915" cy="2086916"/>
            </a:xfrm>
            <a:custGeom>
              <a:avLst/>
              <a:gdLst/>
              <a:ahLst/>
              <a:cxnLst/>
              <a:rect r="r" b="b" t="t" l="l"/>
              <a:pathLst>
                <a:path h="2086916" w="4462915">
                  <a:moveTo>
                    <a:pt x="22387" y="0"/>
                  </a:moveTo>
                  <a:lnTo>
                    <a:pt x="4440528" y="0"/>
                  </a:lnTo>
                  <a:cubicBezTo>
                    <a:pt x="4452892" y="0"/>
                    <a:pt x="4462915" y="10023"/>
                    <a:pt x="4462915" y="22387"/>
                  </a:cubicBezTo>
                  <a:lnTo>
                    <a:pt x="4462915" y="2064529"/>
                  </a:lnTo>
                  <a:cubicBezTo>
                    <a:pt x="4462915" y="2076893"/>
                    <a:pt x="4452892" y="2086916"/>
                    <a:pt x="4440528" y="2086916"/>
                  </a:cubicBezTo>
                  <a:lnTo>
                    <a:pt x="22387" y="2086916"/>
                  </a:lnTo>
                  <a:cubicBezTo>
                    <a:pt x="10023" y="2086916"/>
                    <a:pt x="0" y="2076893"/>
                    <a:pt x="0" y="2064529"/>
                  </a:cubicBezTo>
                  <a:lnTo>
                    <a:pt x="0" y="22387"/>
                  </a:lnTo>
                  <a:cubicBezTo>
                    <a:pt x="0" y="10023"/>
                    <a:pt x="10023" y="0"/>
                    <a:pt x="2238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2915" cy="212501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  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43619" y="426283"/>
            <a:ext cx="15472213" cy="815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6"/>
              </a:lnSpc>
            </a:pPr>
            <a:r>
              <a:rPr lang="en-US" sz="530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DEMO DAN PENGUJIAN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71435" y="661978"/>
            <a:ext cx="744368" cy="331244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true" flipV="false" rot="0">
            <a:off x="1028700" y="202771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90858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32441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74023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15605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557187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577264" y="649239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71435" y="3970004"/>
            <a:ext cx="8472565" cy="5490302"/>
          </a:xfrm>
          <a:custGeom>
            <a:avLst/>
            <a:gdLst/>
            <a:ahLst/>
            <a:cxnLst/>
            <a:rect r="r" b="b" t="t" l="l"/>
            <a:pathLst>
              <a:path h="5490302" w="8472565">
                <a:moveTo>
                  <a:pt x="0" y="0"/>
                </a:moveTo>
                <a:lnTo>
                  <a:pt x="8472565" y="0"/>
                </a:lnTo>
                <a:lnTo>
                  <a:pt x="8472565" y="5490302"/>
                </a:lnTo>
                <a:lnTo>
                  <a:pt x="0" y="54903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5043" r="0" b="-504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49817" y="1831941"/>
            <a:ext cx="8024242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Disket Mono Bold"/>
                <a:ea typeface="Disket Mono Bold"/>
                <a:cs typeface="Disket Mono Bold"/>
                <a:sym typeface="Disket Mono Bold"/>
              </a:rPr>
              <a:t>Uji dengan Postman*</a:t>
            </a:r>
          </a:p>
          <a:p>
            <a:pPr algn="l">
              <a:lnSpc>
                <a:spcPts val="3360"/>
              </a:lnSpc>
            </a:pPr>
            <a:r>
              <a:rPr lang="en-US" b="true" sz="2400">
                <a:solidFill>
                  <a:srgbClr val="FFFFFF"/>
                </a:solidFill>
                <a:latin typeface="Disket Mono Bold"/>
                <a:ea typeface="Disket Mono Bold"/>
                <a:cs typeface="Disket Mono Bold"/>
                <a:sym typeface="Disket Mono Bold"/>
              </a:rPr>
              <a:t>   - crud pertanyaan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64300" y="661011"/>
            <a:ext cx="1952265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PEMAIN 2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362260" y="1889091"/>
            <a:ext cx="10229325" cy="6326668"/>
          </a:xfrm>
          <a:custGeom>
            <a:avLst/>
            <a:gdLst/>
            <a:ahLst/>
            <a:cxnLst/>
            <a:rect r="r" b="b" t="t" l="l"/>
            <a:pathLst>
              <a:path h="6326668" w="10229325">
                <a:moveTo>
                  <a:pt x="0" y="0"/>
                </a:moveTo>
                <a:lnTo>
                  <a:pt x="10229325" y="0"/>
                </a:lnTo>
                <a:lnTo>
                  <a:pt x="10229325" y="6326668"/>
                </a:lnTo>
                <a:lnTo>
                  <a:pt x="0" y="63266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1435" y="1690845"/>
            <a:ext cx="16945130" cy="7923759"/>
            <a:chOff x="0" y="0"/>
            <a:chExt cx="4462915" cy="20869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2915" cy="2086916"/>
            </a:xfrm>
            <a:custGeom>
              <a:avLst/>
              <a:gdLst/>
              <a:ahLst/>
              <a:cxnLst/>
              <a:rect r="r" b="b" t="t" l="l"/>
              <a:pathLst>
                <a:path h="2086916" w="4462915">
                  <a:moveTo>
                    <a:pt x="22387" y="0"/>
                  </a:moveTo>
                  <a:lnTo>
                    <a:pt x="4440528" y="0"/>
                  </a:lnTo>
                  <a:cubicBezTo>
                    <a:pt x="4452892" y="0"/>
                    <a:pt x="4462915" y="10023"/>
                    <a:pt x="4462915" y="22387"/>
                  </a:cubicBezTo>
                  <a:lnTo>
                    <a:pt x="4462915" y="2064529"/>
                  </a:lnTo>
                  <a:cubicBezTo>
                    <a:pt x="4462915" y="2076893"/>
                    <a:pt x="4452892" y="2086916"/>
                    <a:pt x="4440528" y="2086916"/>
                  </a:cubicBezTo>
                  <a:lnTo>
                    <a:pt x="22387" y="2086916"/>
                  </a:lnTo>
                  <a:cubicBezTo>
                    <a:pt x="10023" y="2086916"/>
                    <a:pt x="0" y="2076893"/>
                    <a:pt x="0" y="2064529"/>
                  </a:cubicBezTo>
                  <a:lnTo>
                    <a:pt x="0" y="22387"/>
                  </a:lnTo>
                  <a:cubicBezTo>
                    <a:pt x="0" y="10023"/>
                    <a:pt x="10023" y="0"/>
                    <a:pt x="2238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2915" cy="212501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  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43619" y="426283"/>
            <a:ext cx="15472213" cy="815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6"/>
              </a:lnSpc>
            </a:pPr>
            <a:r>
              <a:rPr lang="en-US" sz="530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DEMO DAN PENGUJIAN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71435" y="661978"/>
            <a:ext cx="744368" cy="331244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true" flipV="false" rot="0">
            <a:off x="1028700" y="202771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90858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32441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74023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15605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557187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577264" y="649239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78189" y="3740657"/>
            <a:ext cx="8021899" cy="5734498"/>
          </a:xfrm>
          <a:custGeom>
            <a:avLst/>
            <a:gdLst/>
            <a:ahLst/>
            <a:cxnLst/>
            <a:rect r="r" b="b" t="t" l="l"/>
            <a:pathLst>
              <a:path h="5734498" w="8021899">
                <a:moveTo>
                  <a:pt x="0" y="0"/>
                </a:moveTo>
                <a:lnTo>
                  <a:pt x="8021899" y="0"/>
                </a:lnTo>
                <a:lnTo>
                  <a:pt x="8021899" y="5734498"/>
                </a:lnTo>
                <a:lnTo>
                  <a:pt x="0" y="57344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943868" y="1690845"/>
            <a:ext cx="9266792" cy="6253611"/>
          </a:xfrm>
          <a:custGeom>
            <a:avLst/>
            <a:gdLst/>
            <a:ahLst/>
            <a:cxnLst/>
            <a:rect r="r" b="b" t="t" l="l"/>
            <a:pathLst>
              <a:path h="6253611" w="9266792">
                <a:moveTo>
                  <a:pt x="0" y="0"/>
                </a:moveTo>
                <a:lnTo>
                  <a:pt x="9266791" y="0"/>
                </a:lnTo>
                <a:lnTo>
                  <a:pt x="9266791" y="6253611"/>
                </a:lnTo>
                <a:lnTo>
                  <a:pt x="0" y="625361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549817" y="1831941"/>
            <a:ext cx="8024242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Disket Mono Bold"/>
                <a:ea typeface="Disket Mono Bold"/>
                <a:cs typeface="Disket Mono Bold"/>
                <a:sym typeface="Disket Mono Bold"/>
              </a:rPr>
              <a:t>Uji dengan Postman*</a:t>
            </a:r>
          </a:p>
          <a:p>
            <a:pPr algn="l">
              <a:lnSpc>
                <a:spcPts val="3360"/>
              </a:lnSpc>
            </a:pPr>
            <a:r>
              <a:rPr lang="en-US" b="true" sz="2400">
                <a:solidFill>
                  <a:srgbClr val="FFFFFF"/>
                </a:solidFill>
                <a:latin typeface="Disket Mono Bold"/>
                <a:ea typeface="Disket Mono Bold"/>
                <a:cs typeface="Disket Mono Bold"/>
                <a:sym typeface="Disket Mono Bold"/>
              </a:rPr>
              <a:t>  </a:t>
            </a: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 - crud pertanyaan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64300" y="661011"/>
            <a:ext cx="1952265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PEMAIN 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1435" y="1690845"/>
            <a:ext cx="16945130" cy="7923759"/>
            <a:chOff x="0" y="0"/>
            <a:chExt cx="4462915" cy="20869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2915" cy="2086916"/>
            </a:xfrm>
            <a:custGeom>
              <a:avLst/>
              <a:gdLst/>
              <a:ahLst/>
              <a:cxnLst/>
              <a:rect r="r" b="b" t="t" l="l"/>
              <a:pathLst>
                <a:path h="2086916" w="4462915">
                  <a:moveTo>
                    <a:pt x="22387" y="0"/>
                  </a:moveTo>
                  <a:lnTo>
                    <a:pt x="4440528" y="0"/>
                  </a:lnTo>
                  <a:cubicBezTo>
                    <a:pt x="4452892" y="0"/>
                    <a:pt x="4462915" y="10023"/>
                    <a:pt x="4462915" y="22387"/>
                  </a:cubicBezTo>
                  <a:lnTo>
                    <a:pt x="4462915" y="2064529"/>
                  </a:lnTo>
                  <a:cubicBezTo>
                    <a:pt x="4462915" y="2076893"/>
                    <a:pt x="4452892" y="2086916"/>
                    <a:pt x="4440528" y="2086916"/>
                  </a:cubicBezTo>
                  <a:lnTo>
                    <a:pt x="22387" y="2086916"/>
                  </a:lnTo>
                  <a:cubicBezTo>
                    <a:pt x="10023" y="2086916"/>
                    <a:pt x="0" y="2076893"/>
                    <a:pt x="0" y="2064529"/>
                  </a:cubicBezTo>
                  <a:lnTo>
                    <a:pt x="0" y="22387"/>
                  </a:lnTo>
                  <a:cubicBezTo>
                    <a:pt x="0" y="10023"/>
                    <a:pt x="10023" y="0"/>
                    <a:pt x="2238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2915" cy="212501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  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43619" y="426283"/>
            <a:ext cx="15472213" cy="815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6"/>
              </a:lnSpc>
            </a:pPr>
            <a:r>
              <a:rPr lang="en-US" sz="530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DEMO DAN PENGUJIAN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71435" y="661978"/>
            <a:ext cx="744368" cy="331244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true" flipV="false" rot="0">
            <a:off x="1028700" y="202771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90858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32441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74023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15605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557187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577264" y="649239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948053" y="2979734"/>
            <a:ext cx="12391895" cy="6634869"/>
          </a:xfrm>
          <a:custGeom>
            <a:avLst/>
            <a:gdLst/>
            <a:ahLst/>
            <a:cxnLst/>
            <a:rect r="r" b="b" t="t" l="l"/>
            <a:pathLst>
              <a:path h="6634869" w="12391895">
                <a:moveTo>
                  <a:pt x="0" y="0"/>
                </a:moveTo>
                <a:lnTo>
                  <a:pt x="12391894" y="0"/>
                </a:lnTo>
                <a:lnTo>
                  <a:pt x="12391894" y="6634869"/>
                </a:lnTo>
                <a:lnTo>
                  <a:pt x="0" y="66348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49817" y="1831941"/>
            <a:ext cx="8024242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Disket Mono Bold"/>
                <a:ea typeface="Disket Mono Bold"/>
                <a:cs typeface="Disket Mono Bold"/>
                <a:sym typeface="Disket Mono Bold"/>
              </a:rPr>
              <a:t>Uji dengan Postman*</a:t>
            </a:r>
          </a:p>
          <a:p>
            <a:pPr algn="l">
              <a:lnSpc>
                <a:spcPts val="3360"/>
              </a:lnSpc>
            </a:pPr>
            <a:r>
              <a:rPr lang="en-US" b="true" sz="2400">
                <a:solidFill>
                  <a:srgbClr val="FFFFFF"/>
                </a:solidFill>
                <a:latin typeface="Disket Mono Bold"/>
                <a:ea typeface="Disket Mono Bold"/>
                <a:cs typeface="Disket Mono Bold"/>
                <a:sym typeface="Disket Mono Bold"/>
              </a:rPr>
              <a:t>  </a:t>
            </a: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 - crud pertanyaan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64300" y="661011"/>
            <a:ext cx="1952265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PEMAIN 2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1971213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9006" y="-1298925"/>
            <a:ext cx="5271418" cy="10244805"/>
          </a:xfrm>
          <a:custGeom>
            <a:avLst/>
            <a:gdLst/>
            <a:ahLst/>
            <a:cxnLst/>
            <a:rect r="r" b="b" t="t" l="l"/>
            <a:pathLst>
              <a:path h="10244805" w="5271418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2049" y="29347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190678" y="2308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521607" y="1218363"/>
            <a:ext cx="10497883" cy="6016010"/>
            <a:chOff x="0" y="0"/>
            <a:chExt cx="2764875" cy="15844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64875" cy="1584463"/>
            </a:xfrm>
            <a:custGeom>
              <a:avLst/>
              <a:gdLst/>
              <a:ahLst/>
              <a:cxnLst/>
              <a:rect r="r" b="b" t="t" l="l"/>
              <a:pathLst>
                <a:path h="1584463" w="2764875">
                  <a:moveTo>
                    <a:pt x="36136" y="0"/>
                  </a:moveTo>
                  <a:lnTo>
                    <a:pt x="2728738" y="0"/>
                  </a:lnTo>
                  <a:cubicBezTo>
                    <a:pt x="2738322" y="0"/>
                    <a:pt x="2747514" y="3807"/>
                    <a:pt x="2754291" y="10584"/>
                  </a:cubicBezTo>
                  <a:cubicBezTo>
                    <a:pt x="2761068" y="17361"/>
                    <a:pt x="2764875" y="26552"/>
                    <a:pt x="2764875" y="36136"/>
                  </a:cubicBezTo>
                  <a:lnTo>
                    <a:pt x="2764875" y="1548327"/>
                  </a:lnTo>
                  <a:cubicBezTo>
                    <a:pt x="2764875" y="1568285"/>
                    <a:pt x="2748696" y="1584463"/>
                    <a:pt x="2728738" y="1584463"/>
                  </a:cubicBezTo>
                  <a:lnTo>
                    <a:pt x="36136" y="1584463"/>
                  </a:lnTo>
                  <a:cubicBezTo>
                    <a:pt x="26552" y="1584463"/>
                    <a:pt x="17361" y="1580656"/>
                    <a:pt x="10584" y="1573879"/>
                  </a:cubicBezTo>
                  <a:cubicBezTo>
                    <a:pt x="3807" y="1567103"/>
                    <a:pt x="0" y="1557911"/>
                    <a:pt x="0" y="1548327"/>
                  </a:cubicBezTo>
                  <a:lnTo>
                    <a:pt x="0" y="36136"/>
                  </a:lnTo>
                  <a:cubicBezTo>
                    <a:pt x="0" y="26552"/>
                    <a:pt x="3807" y="17361"/>
                    <a:pt x="10584" y="10584"/>
                  </a:cubicBezTo>
                  <a:cubicBezTo>
                    <a:pt x="17361" y="3807"/>
                    <a:pt x="26552" y="0"/>
                    <a:pt x="3613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764875" cy="161303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191297" y="7989236"/>
            <a:ext cx="3615824" cy="1715873"/>
          </a:xfrm>
          <a:custGeom>
            <a:avLst/>
            <a:gdLst/>
            <a:ahLst/>
            <a:cxnLst/>
            <a:rect r="r" b="b" t="t" l="l"/>
            <a:pathLst>
              <a:path h="1715873" w="3615824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11930" y="4567873"/>
            <a:ext cx="6808385" cy="5137236"/>
          </a:xfrm>
          <a:custGeom>
            <a:avLst/>
            <a:gdLst/>
            <a:ahLst/>
            <a:cxnLst/>
            <a:rect r="r" b="b" t="t" l="l"/>
            <a:pathLst>
              <a:path h="5137236" w="6808385">
                <a:moveTo>
                  <a:pt x="0" y="0"/>
                </a:moveTo>
                <a:lnTo>
                  <a:pt x="6808386" y="0"/>
                </a:lnTo>
                <a:lnTo>
                  <a:pt x="6808386" y="5137236"/>
                </a:lnTo>
                <a:lnTo>
                  <a:pt x="0" y="5137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641278" y="7099525"/>
            <a:ext cx="7237734" cy="2605584"/>
          </a:xfrm>
          <a:custGeom>
            <a:avLst/>
            <a:gdLst/>
            <a:ahLst/>
            <a:cxnLst/>
            <a:rect r="r" b="b" t="t" l="l"/>
            <a:pathLst>
              <a:path h="2605584" w="7237734">
                <a:moveTo>
                  <a:pt x="0" y="0"/>
                </a:moveTo>
                <a:lnTo>
                  <a:pt x="7237734" y="0"/>
                </a:lnTo>
                <a:lnTo>
                  <a:pt x="7237734" y="2605584"/>
                </a:lnTo>
                <a:lnTo>
                  <a:pt x="0" y="26055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1602934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950489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1028700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3576727" y="1218363"/>
            <a:ext cx="1877287" cy="563186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7790117" y="1880085"/>
            <a:ext cx="10497883" cy="3886786"/>
            <a:chOff x="0" y="0"/>
            <a:chExt cx="13997178" cy="5182381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133477"/>
              <a:ext cx="13997178" cy="785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0"/>
                </a:lnSpc>
              </a:pPr>
              <a:r>
                <a:rPr lang="en-US" sz="3875">
                  <a:solidFill>
                    <a:srgbClr val="FF63D8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KESIMPULAN &amp; MANFAAT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486681"/>
              <a:ext cx="13997178" cy="3695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3" indent="-323852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KEAMANAN TINGGI DENGAN JWT DAN BCRYPT.JS </a:t>
              </a:r>
            </a:p>
            <a:p>
              <a:pPr algn="l" marL="647703" indent="-323852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Struktur API yang fleksibel &amp; scalable </a:t>
              </a:r>
            </a:p>
            <a:p>
              <a:pPr algn="l" marL="647703" indent="-323852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Dapat dikembangkan lebih lanjut untuk fitur lanjutan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60179" y="1000571"/>
            <a:ext cx="9099121" cy="8257729"/>
            <a:chOff x="0" y="0"/>
            <a:chExt cx="2396476" cy="21748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96476" cy="2174875"/>
            </a:xfrm>
            <a:custGeom>
              <a:avLst/>
              <a:gdLst/>
              <a:ahLst/>
              <a:cxnLst/>
              <a:rect r="r" b="b" t="t" l="l"/>
              <a:pathLst>
                <a:path h="2174875" w="2396476">
                  <a:moveTo>
                    <a:pt x="41691" y="0"/>
                  </a:moveTo>
                  <a:lnTo>
                    <a:pt x="2354785" y="0"/>
                  </a:lnTo>
                  <a:cubicBezTo>
                    <a:pt x="2377810" y="0"/>
                    <a:pt x="2396476" y="18666"/>
                    <a:pt x="2396476" y="41691"/>
                  </a:cubicBezTo>
                  <a:lnTo>
                    <a:pt x="2396476" y="2133184"/>
                  </a:lnTo>
                  <a:cubicBezTo>
                    <a:pt x="2396476" y="2156209"/>
                    <a:pt x="2377810" y="2174875"/>
                    <a:pt x="2354785" y="2174875"/>
                  </a:cubicBezTo>
                  <a:lnTo>
                    <a:pt x="41691" y="2174875"/>
                  </a:lnTo>
                  <a:cubicBezTo>
                    <a:pt x="18666" y="2174875"/>
                    <a:pt x="0" y="2156209"/>
                    <a:pt x="0" y="2133184"/>
                  </a:cubicBezTo>
                  <a:lnTo>
                    <a:pt x="0" y="41691"/>
                  </a:lnTo>
                  <a:cubicBezTo>
                    <a:pt x="0" y="18666"/>
                    <a:pt x="18666" y="0"/>
                    <a:pt x="4169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396476" cy="22034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4325" y="4351542"/>
            <a:ext cx="7845854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TERIMAKASIH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897091" y="6301004"/>
            <a:ext cx="2285709" cy="2285709"/>
          </a:xfrm>
          <a:custGeom>
            <a:avLst/>
            <a:gdLst/>
            <a:ahLst/>
            <a:cxnLst/>
            <a:rect r="r" b="b" t="t" l="l"/>
            <a:pathLst>
              <a:path h="2285709" w="2285709">
                <a:moveTo>
                  <a:pt x="0" y="0"/>
                </a:moveTo>
                <a:lnTo>
                  <a:pt x="2285709" y="0"/>
                </a:lnTo>
                <a:lnTo>
                  <a:pt x="2285709" y="2285710"/>
                </a:lnTo>
                <a:lnTo>
                  <a:pt x="0" y="2285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01051" y="1631020"/>
            <a:ext cx="2038800" cy="593106"/>
          </a:xfrm>
          <a:custGeom>
            <a:avLst/>
            <a:gdLst/>
            <a:ahLst/>
            <a:cxnLst/>
            <a:rect r="r" b="b" t="t" l="l"/>
            <a:pathLst>
              <a:path h="593106" w="2038800">
                <a:moveTo>
                  <a:pt x="0" y="0"/>
                </a:moveTo>
                <a:lnTo>
                  <a:pt x="2038800" y="0"/>
                </a:lnTo>
                <a:lnTo>
                  <a:pt x="2038800" y="593106"/>
                </a:lnTo>
                <a:lnTo>
                  <a:pt x="0" y="59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54176" y="1633811"/>
            <a:ext cx="1534801" cy="655778"/>
          </a:xfrm>
          <a:custGeom>
            <a:avLst/>
            <a:gdLst/>
            <a:ahLst/>
            <a:cxnLst/>
            <a:rect r="r" b="b" t="t" l="l"/>
            <a:pathLst>
              <a:path h="655778" w="1534801">
                <a:moveTo>
                  <a:pt x="0" y="0"/>
                </a:moveTo>
                <a:lnTo>
                  <a:pt x="1534801" y="0"/>
                </a:lnTo>
                <a:lnTo>
                  <a:pt x="1534801" y="655778"/>
                </a:lnTo>
                <a:lnTo>
                  <a:pt x="0" y="655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01030" y="1631020"/>
            <a:ext cx="1534801" cy="658569"/>
          </a:xfrm>
          <a:custGeom>
            <a:avLst/>
            <a:gdLst/>
            <a:ahLst/>
            <a:cxnLst/>
            <a:rect r="r" b="b" t="t" l="l"/>
            <a:pathLst>
              <a:path h="658569" w="1534801">
                <a:moveTo>
                  <a:pt x="0" y="0"/>
                </a:moveTo>
                <a:lnTo>
                  <a:pt x="1534800" y="0"/>
                </a:lnTo>
                <a:lnTo>
                  <a:pt x="1534800" y="658569"/>
                </a:lnTo>
                <a:lnTo>
                  <a:pt x="0" y="6585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48638" y="1648820"/>
            <a:ext cx="1552523" cy="640769"/>
          </a:xfrm>
          <a:custGeom>
            <a:avLst/>
            <a:gdLst/>
            <a:ahLst/>
            <a:cxnLst/>
            <a:rect r="r" b="b" t="t" l="l"/>
            <a:pathLst>
              <a:path h="640769" w="1552523">
                <a:moveTo>
                  <a:pt x="0" y="0"/>
                </a:moveTo>
                <a:lnTo>
                  <a:pt x="1552523" y="0"/>
                </a:lnTo>
                <a:lnTo>
                  <a:pt x="1552523" y="640769"/>
                </a:lnTo>
                <a:lnTo>
                  <a:pt x="0" y="6407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54176" y="2675131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901051" y="2701559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586403" y="6301004"/>
            <a:ext cx="3029253" cy="2285709"/>
          </a:xfrm>
          <a:custGeom>
            <a:avLst/>
            <a:gdLst/>
            <a:ahLst/>
            <a:cxnLst/>
            <a:rect r="r" b="b" t="t" l="l"/>
            <a:pathLst>
              <a:path h="2285709" w="3029253">
                <a:moveTo>
                  <a:pt x="0" y="0"/>
                </a:moveTo>
                <a:lnTo>
                  <a:pt x="3029253" y="0"/>
                </a:lnTo>
                <a:lnTo>
                  <a:pt x="3029253" y="2285710"/>
                </a:lnTo>
                <a:lnTo>
                  <a:pt x="0" y="228571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897091" y="3976141"/>
            <a:ext cx="4044919" cy="1456171"/>
          </a:xfrm>
          <a:custGeom>
            <a:avLst/>
            <a:gdLst/>
            <a:ahLst/>
            <a:cxnLst/>
            <a:rect r="r" b="b" t="t" l="l"/>
            <a:pathLst>
              <a:path h="1456171" w="4044919">
                <a:moveTo>
                  <a:pt x="0" y="0"/>
                </a:moveTo>
                <a:lnTo>
                  <a:pt x="4044919" y="0"/>
                </a:lnTo>
                <a:lnTo>
                  <a:pt x="4044919" y="1456171"/>
                </a:lnTo>
                <a:lnTo>
                  <a:pt x="0" y="14561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357096" y="3940310"/>
            <a:ext cx="3144065" cy="1492002"/>
          </a:xfrm>
          <a:custGeom>
            <a:avLst/>
            <a:gdLst/>
            <a:ahLst/>
            <a:cxnLst/>
            <a:rect r="r" b="b" t="t" l="l"/>
            <a:pathLst>
              <a:path h="1492002" w="3144065">
                <a:moveTo>
                  <a:pt x="0" y="0"/>
                </a:moveTo>
                <a:lnTo>
                  <a:pt x="3144065" y="0"/>
                </a:lnTo>
                <a:lnTo>
                  <a:pt x="3144065" y="1492002"/>
                </a:lnTo>
                <a:lnTo>
                  <a:pt x="0" y="149200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215682" y="2675131"/>
            <a:ext cx="2285479" cy="797840"/>
          </a:xfrm>
          <a:custGeom>
            <a:avLst/>
            <a:gdLst/>
            <a:ahLst/>
            <a:cxnLst/>
            <a:rect r="r" b="b" t="t" l="l"/>
            <a:pathLst>
              <a:path h="797840" w="2285479">
                <a:moveTo>
                  <a:pt x="0" y="0"/>
                </a:moveTo>
                <a:lnTo>
                  <a:pt x="2285479" y="0"/>
                </a:lnTo>
                <a:lnTo>
                  <a:pt x="2285479" y="797840"/>
                </a:lnTo>
                <a:lnTo>
                  <a:pt x="0" y="7978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325060" y="6301004"/>
            <a:ext cx="1176101" cy="2285709"/>
          </a:xfrm>
          <a:custGeom>
            <a:avLst/>
            <a:gdLst/>
            <a:ahLst/>
            <a:cxnLst/>
            <a:rect r="r" b="b" t="t" l="l"/>
            <a:pathLst>
              <a:path h="2285709" w="1176101">
                <a:moveTo>
                  <a:pt x="0" y="0"/>
                </a:moveTo>
                <a:lnTo>
                  <a:pt x="1176101" y="0"/>
                </a:lnTo>
                <a:lnTo>
                  <a:pt x="1176101" y="2285710"/>
                </a:lnTo>
                <a:lnTo>
                  <a:pt x="0" y="228571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09980" y="1509980"/>
            <a:ext cx="15268040" cy="6685149"/>
            <a:chOff x="0" y="0"/>
            <a:chExt cx="4021212" cy="17606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21212" cy="1760698"/>
            </a:xfrm>
            <a:custGeom>
              <a:avLst/>
              <a:gdLst/>
              <a:ahLst/>
              <a:cxnLst/>
              <a:rect r="r" b="b" t="t" l="l"/>
              <a:pathLst>
                <a:path h="1760698" w="4021212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021212" cy="178927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41087" y="6151992"/>
            <a:ext cx="3370555" cy="3571879"/>
          </a:xfrm>
          <a:custGeom>
            <a:avLst/>
            <a:gdLst/>
            <a:ahLst/>
            <a:cxnLst/>
            <a:rect r="r" b="b" t="t" l="l"/>
            <a:pathLst>
              <a:path h="3571879" w="3370555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361856" y="6943369"/>
            <a:ext cx="2319862" cy="2761741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true" flipV="false" rot="0">
            <a:off x="5896217" y="8793455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695009" y="596383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424017" y="670536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3950410" y="8614008"/>
            <a:ext cx="1855950" cy="1091101"/>
          </a:xfrm>
          <a:custGeom>
            <a:avLst/>
            <a:gdLst/>
            <a:ahLst/>
            <a:cxnLst/>
            <a:rect r="r" b="b" t="t" l="l"/>
            <a:pathLst>
              <a:path h="1091101" w="1855950">
                <a:moveTo>
                  <a:pt x="1855950" y="0"/>
                </a:moveTo>
                <a:lnTo>
                  <a:pt x="0" y="0"/>
                </a:lnTo>
                <a:lnTo>
                  <a:pt x="0" y="1091101"/>
                </a:lnTo>
                <a:lnTo>
                  <a:pt x="1855950" y="1091101"/>
                </a:lnTo>
                <a:lnTo>
                  <a:pt x="185595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75433" y="6228904"/>
            <a:ext cx="2319577" cy="3476205"/>
          </a:xfrm>
          <a:custGeom>
            <a:avLst/>
            <a:gdLst/>
            <a:ahLst/>
            <a:cxnLst/>
            <a:rect r="r" b="b" t="t" l="l"/>
            <a:pathLst>
              <a:path h="3476205" w="2319577">
                <a:moveTo>
                  <a:pt x="0" y="0"/>
                </a:moveTo>
                <a:lnTo>
                  <a:pt x="2319576" y="0"/>
                </a:lnTo>
                <a:lnTo>
                  <a:pt x="2319576" y="3476205"/>
                </a:lnTo>
                <a:lnTo>
                  <a:pt x="0" y="347620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9">
            <a:alphaModFix amt="71000"/>
          </a:blip>
          <a:srcRect l="0" t="0" r="0" b="0"/>
          <a:stretch>
            <a:fillRect/>
          </a:stretch>
        </p:blipFill>
        <p:spPr>
          <a:xfrm flipH="false" flipV="false"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9">
            <a:alphaModFix amt="71000"/>
          </a:blip>
          <a:srcRect l="0" t="0" r="0" b="0"/>
          <a:stretch>
            <a:fillRect/>
          </a:stretch>
        </p:blipFill>
        <p:spPr>
          <a:xfrm flipH="false" flipV="false"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71000"/>
          </a:blip>
          <a:srcRect l="0" t="0" r="0" b="0"/>
          <a:stretch>
            <a:fillRect/>
          </a:stretch>
        </p:blipFill>
        <p:spPr>
          <a:xfrm flipH="false" flipV="false" rot="0"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>
            <a:alphaModFix amt="71000"/>
          </a:blip>
          <a:srcRect l="0" t="0" r="0" b="0"/>
          <a:stretch>
            <a:fillRect/>
          </a:stretch>
        </p:blipFill>
        <p:spPr>
          <a:xfrm flipH="false" flipV="false"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>
            <a:alphaModFix amt="71000"/>
          </a:blip>
          <a:srcRect l="0" t="0" r="0" b="0"/>
          <a:stretch>
            <a:fillRect/>
          </a:stretch>
        </p:blipFill>
        <p:spPr>
          <a:xfrm flipH="false" flipV="false"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>
            <a:alphaModFix amt="71000"/>
          </a:blip>
          <a:srcRect l="0" t="0" r="0" b="0"/>
          <a:stretch>
            <a:fillRect/>
          </a:stretch>
        </p:blipFill>
        <p:spPr>
          <a:xfrm flipH="false" flipV="false"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12445942" y="6532526"/>
            <a:ext cx="978075" cy="934061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2361856" y="2470934"/>
            <a:ext cx="13564288" cy="432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4"/>
              </a:lnSpc>
            </a:pPr>
            <a:r>
              <a:rPr lang="en-US" sz="4325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TEAM</a:t>
            </a:r>
          </a:p>
          <a:p>
            <a:pPr algn="ctr">
              <a:lnSpc>
                <a:spcPts val="4844"/>
              </a:lnSpc>
            </a:pPr>
            <a:r>
              <a:rPr lang="en-US" sz="4325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WIDY PUTRI PRATIWI (20230040027)</a:t>
            </a:r>
          </a:p>
          <a:p>
            <a:pPr algn="ctr">
              <a:lnSpc>
                <a:spcPts val="4844"/>
              </a:lnSpc>
            </a:pPr>
            <a:r>
              <a:rPr lang="en-US" sz="4325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ABDUL AZIS BURHANUDIN (20230040028)</a:t>
            </a:r>
          </a:p>
          <a:p>
            <a:pPr algn="ctr">
              <a:lnSpc>
                <a:spcPts val="4844"/>
              </a:lnSpc>
            </a:pPr>
            <a:r>
              <a:rPr lang="en-US" sz="4325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SITI YENI MARLIAH (20230040090)</a:t>
            </a:r>
          </a:p>
          <a:p>
            <a:pPr algn="ctr">
              <a:lnSpc>
                <a:spcPts val="4844"/>
              </a:lnSpc>
            </a:pPr>
          </a:p>
          <a:p>
            <a:pPr algn="ctr">
              <a:lnSpc>
                <a:spcPts val="4844"/>
              </a:lnSpc>
            </a:pPr>
            <a:r>
              <a:rPr lang="en-US" sz="4325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TI23B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9347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827317"/>
            <a:ext cx="16230600" cy="2672067"/>
            <a:chOff x="0" y="0"/>
            <a:chExt cx="4274726" cy="7037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703754"/>
            </a:xfrm>
            <a:custGeom>
              <a:avLst/>
              <a:gdLst/>
              <a:ahLst/>
              <a:cxnLst/>
              <a:rect r="r" b="b" t="t" l="l"/>
              <a:pathLst>
                <a:path h="703754" w="4274726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680382"/>
                  </a:lnTo>
                  <a:cubicBezTo>
                    <a:pt x="4274726" y="693290"/>
                    <a:pt x="4264261" y="703754"/>
                    <a:pt x="4251353" y="703754"/>
                  </a:cubicBezTo>
                  <a:lnTo>
                    <a:pt x="23373" y="703754"/>
                  </a:lnTo>
                  <a:cubicBezTo>
                    <a:pt x="10464" y="703754"/>
                    <a:pt x="0" y="693290"/>
                    <a:pt x="0" y="68038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73232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446664" y="5629604"/>
            <a:ext cx="821672" cy="877409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028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19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10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01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9410700" y="3006686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9465127"/>
            <a:ext cx="21945600" cy="1103930"/>
            <a:chOff x="0" y="0"/>
            <a:chExt cx="29260800" cy="14719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6597310" y="5629604"/>
            <a:ext cx="772120" cy="877409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0698405" y="5760223"/>
            <a:ext cx="1018464" cy="61617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5045843" y="5638524"/>
            <a:ext cx="769314" cy="859569"/>
          </a:xfrm>
          <a:prstGeom prst="rect">
            <a:avLst/>
          </a:prstGeom>
        </p:spPr>
      </p:pic>
      <p:sp>
        <p:nvSpPr>
          <p:cNvPr name="Freeform 20" id="20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7727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2251760" y="572874"/>
            <a:ext cx="1211480" cy="624416"/>
            <a:chOff x="0" y="0"/>
            <a:chExt cx="1615307" cy="832555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5209095" y="713838"/>
            <a:ext cx="862336" cy="327152"/>
            <a:chOff x="0" y="0"/>
            <a:chExt cx="1149782" cy="436203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3881134" y="688074"/>
            <a:ext cx="908861" cy="327152"/>
            <a:chOff x="0" y="0"/>
            <a:chExt cx="1211815" cy="436203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name="Freeform 30" id="30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9963442" y="2896651"/>
            <a:ext cx="656399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TOPIK BAHASAN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7670336"/>
            <a:ext cx="36576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  <a:hlinkClick r:id="rId25" action="ppaction://hlinksldjump"/>
              </a:rPr>
              <a:t>Deskripsi Proyek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219700" y="7670336"/>
            <a:ext cx="365760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  <a:hlinkClick r:id="rId26" action="ppaction://hlinksldjump"/>
              </a:rPr>
              <a:t>Teknologi yang Digunakan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410700" y="7670336"/>
            <a:ext cx="365760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  <a:hlinkClick r:id="rId27" action="ppaction://hlinksldjump"/>
              </a:rPr>
              <a:t>Struktur Database (4 Tabel)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601700" y="7670336"/>
            <a:ext cx="36576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  <a:hlinkClick r:id="rId28" action="ppaction://hlinksldjump"/>
              </a:rPr>
              <a:t>Endpoint API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59634" y="2510570"/>
            <a:ext cx="7217666" cy="129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AGENDA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9347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827317"/>
            <a:ext cx="16230600" cy="2672067"/>
            <a:chOff x="0" y="0"/>
            <a:chExt cx="4274726" cy="7037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703754"/>
            </a:xfrm>
            <a:custGeom>
              <a:avLst/>
              <a:gdLst/>
              <a:ahLst/>
              <a:cxnLst/>
              <a:rect r="r" b="b" t="t" l="l"/>
              <a:pathLst>
                <a:path h="703754" w="4274726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680382"/>
                  </a:lnTo>
                  <a:cubicBezTo>
                    <a:pt x="4274726" y="693290"/>
                    <a:pt x="4264261" y="703754"/>
                    <a:pt x="4251353" y="703754"/>
                  </a:cubicBezTo>
                  <a:lnTo>
                    <a:pt x="23373" y="703754"/>
                  </a:lnTo>
                  <a:cubicBezTo>
                    <a:pt x="10464" y="703754"/>
                    <a:pt x="0" y="693290"/>
                    <a:pt x="0" y="68038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73232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219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10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410700" y="3006686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9465127"/>
            <a:ext cx="21945600" cy="1103930"/>
            <a:chOff x="0" y="0"/>
            <a:chExt cx="29260800" cy="14719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6597310" y="5629604"/>
            <a:ext cx="772120" cy="877409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0698405" y="5760223"/>
            <a:ext cx="1018464" cy="616171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7727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2251760" y="572874"/>
            <a:ext cx="1211480" cy="624416"/>
            <a:chOff x="0" y="0"/>
            <a:chExt cx="1615307" cy="832555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5209095" y="713838"/>
            <a:ext cx="862336" cy="327152"/>
            <a:chOff x="0" y="0"/>
            <a:chExt cx="1149782" cy="436203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3881134" y="688074"/>
            <a:ext cx="908861" cy="327152"/>
            <a:chOff x="0" y="0"/>
            <a:chExt cx="1211815" cy="436203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name="Freeform 26" id="26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9963442" y="2896651"/>
            <a:ext cx="656399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TOPIK BAHASAN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219700" y="7670336"/>
            <a:ext cx="365760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  <a:hlinkClick r:id="rId23" action="ppaction://hlinksldjump"/>
              </a:rPr>
              <a:t>Demo dan Pengujian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10700" y="7670336"/>
            <a:ext cx="365760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  <a:hlinkClick r:id="rId24" action="ppaction://hlinksldjump"/>
              </a:rPr>
              <a:t>Kesimpulan &amp; Manfaat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59634" y="2510570"/>
            <a:ext cx="7217666" cy="129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AGENDA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9347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07632" y="1949135"/>
            <a:ext cx="6451668" cy="10752781"/>
          </a:xfrm>
          <a:custGeom>
            <a:avLst/>
            <a:gdLst/>
            <a:ahLst/>
            <a:cxnLst/>
            <a:rect r="r" b="b" t="t" l="l"/>
            <a:pathLst>
              <a:path h="10752781" w="6451668">
                <a:moveTo>
                  <a:pt x="0" y="0"/>
                </a:moveTo>
                <a:lnTo>
                  <a:pt x="6451668" y="0"/>
                </a:lnTo>
                <a:lnTo>
                  <a:pt x="6451668" y="10752780"/>
                </a:lnTo>
                <a:lnTo>
                  <a:pt x="0" y="10752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5269834"/>
            <a:ext cx="8560485" cy="4255465"/>
            <a:chOff x="0" y="0"/>
            <a:chExt cx="2254613" cy="11207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4613" cy="1120781"/>
            </a:xfrm>
            <a:custGeom>
              <a:avLst/>
              <a:gdLst/>
              <a:ahLst/>
              <a:cxnLst/>
              <a:rect r="r" b="b" t="t" l="l"/>
              <a:pathLst>
                <a:path h="1120781" w="2254613">
                  <a:moveTo>
                    <a:pt x="44315" y="0"/>
                  </a:moveTo>
                  <a:lnTo>
                    <a:pt x="2210299" y="0"/>
                  </a:lnTo>
                  <a:cubicBezTo>
                    <a:pt x="2222052" y="0"/>
                    <a:pt x="2233323" y="4669"/>
                    <a:pt x="2241634" y="12979"/>
                  </a:cubicBezTo>
                  <a:cubicBezTo>
                    <a:pt x="2249944" y="21290"/>
                    <a:pt x="2254613" y="32562"/>
                    <a:pt x="2254613" y="44315"/>
                  </a:cubicBezTo>
                  <a:lnTo>
                    <a:pt x="2254613" y="1076466"/>
                  </a:lnTo>
                  <a:cubicBezTo>
                    <a:pt x="2254613" y="1100941"/>
                    <a:pt x="2234773" y="1120781"/>
                    <a:pt x="2210299" y="1120781"/>
                  </a:cubicBezTo>
                  <a:lnTo>
                    <a:pt x="44315" y="1120781"/>
                  </a:lnTo>
                  <a:cubicBezTo>
                    <a:pt x="32562" y="1120781"/>
                    <a:pt x="21290" y="1116112"/>
                    <a:pt x="12979" y="1107801"/>
                  </a:cubicBezTo>
                  <a:cubicBezTo>
                    <a:pt x="4669" y="1099491"/>
                    <a:pt x="0" y="1088219"/>
                    <a:pt x="0" y="1076466"/>
                  </a:cubicBezTo>
                  <a:lnTo>
                    <a:pt x="0" y="44315"/>
                  </a:lnTo>
                  <a:cubicBezTo>
                    <a:pt x="0" y="32562"/>
                    <a:pt x="4669" y="21290"/>
                    <a:pt x="12979" y="12979"/>
                  </a:cubicBezTo>
                  <a:cubicBezTo>
                    <a:pt x="21290" y="4669"/>
                    <a:pt x="32562" y="0"/>
                    <a:pt x="4431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254613" cy="1177931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   REST API untuk aplikasi kuis yang memungkinkan pengguna untuk: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- Mendaftar dan login dengan JWT authentication.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- Membuat, membaca, memperbarui, dan menghapus pertanyaan kuis.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- Mengelola jawaban dan skor pengguna.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1626131" y="6032413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6514932" y="719461"/>
            <a:ext cx="744368" cy="331244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4000181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486381" y="588745"/>
            <a:ext cx="1211480" cy="624416"/>
            <a:chOff x="0" y="0"/>
            <a:chExt cx="1615307" cy="83255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443716" y="729709"/>
            <a:ext cx="862336" cy="327152"/>
            <a:chOff x="0" y="0"/>
            <a:chExt cx="1149782" cy="43620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115755" y="703945"/>
            <a:ext cx="908861" cy="327152"/>
            <a:chOff x="0" y="0"/>
            <a:chExt cx="1211815" cy="43620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28700" y="2191889"/>
            <a:ext cx="8632045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24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DESKRIPSI PROYEK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rcRect l="0" t="0" r="0" b="0"/>
          <a:stretch>
            <a:fillRect/>
          </a:stretch>
        </p:blipFill>
        <p:spPr>
          <a:xfrm flipH="false" flipV="false" rot="0">
            <a:off x="16527434" y="5098352"/>
            <a:ext cx="978075" cy="9340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000">
            <a:off x="-92985" y="3462232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55996" y="1069876"/>
            <a:ext cx="6203304" cy="2384470"/>
            <a:chOff x="0" y="0"/>
            <a:chExt cx="1633792" cy="6280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3792" cy="628009"/>
            </a:xfrm>
            <a:custGeom>
              <a:avLst/>
              <a:gdLst/>
              <a:ahLst/>
              <a:cxnLst/>
              <a:rect r="r" b="b" t="t" l="l"/>
              <a:pathLst>
                <a:path h="628009" w="1633792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776635" y="1028700"/>
            <a:ext cx="3820658" cy="2425807"/>
          </a:xfrm>
          <a:custGeom>
            <a:avLst/>
            <a:gdLst/>
            <a:ahLst/>
            <a:cxnLst/>
            <a:rect r="r" b="b" t="t" l="l"/>
            <a:pathLst>
              <a:path h="2425807" w="3820658">
                <a:moveTo>
                  <a:pt x="0" y="0"/>
                </a:moveTo>
                <a:lnTo>
                  <a:pt x="3820658" y="0"/>
                </a:lnTo>
                <a:lnTo>
                  <a:pt x="3820658" y="2425807"/>
                </a:lnTo>
                <a:lnTo>
                  <a:pt x="0" y="2425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6250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920437" y="1172458"/>
            <a:ext cx="3533054" cy="2119832"/>
            <a:chOff x="0" y="0"/>
            <a:chExt cx="6350000" cy="381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6"/>
              <a:stretch>
                <a:fillRect l="-27526" t="-5520" r="0" b="-36086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776635" y="3930597"/>
            <a:ext cx="3820658" cy="2425807"/>
          </a:xfrm>
          <a:custGeom>
            <a:avLst/>
            <a:gdLst/>
            <a:ahLst/>
            <a:cxnLst/>
            <a:rect r="r" b="b" t="t" l="l"/>
            <a:pathLst>
              <a:path h="2425807" w="3820658">
                <a:moveTo>
                  <a:pt x="0" y="0"/>
                </a:moveTo>
                <a:lnTo>
                  <a:pt x="3820658" y="0"/>
                </a:lnTo>
                <a:lnTo>
                  <a:pt x="3820658" y="2425806"/>
                </a:lnTo>
                <a:lnTo>
                  <a:pt x="0" y="2425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6250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920437" y="4074355"/>
            <a:ext cx="3533054" cy="2119832"/>
            <a:chOff x="0" y="0"/>
            <a:chExt cx="6350000" cy="381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7"/>
              <a:stretch>
                <a:fillRect l="-15669" t="0" r="0" b="-2844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6776635" y="6832493"/>
            <a:ext cx="3820658" cy="2425807"/>
          </a:xfrm>
          <a:custGeom>
            <a:avLst/>
            <a:gdLst/>
            <a:ahLst/>
            <a:cxnLst/>
            <a:rect r="r" b="b" t="t" l="l"/>
            <a:pathLst>
              <a:path h="2425807" w="3820658">
                <a:moveTo>
                  <a:pt x="0" y="0"/>
                </a:moveTo>
                <a:lnTo>
                  <a:pt x="3820658" y="0"/>
                </a:lnTo>
                <a:lnTo>
                  <a:pt x="3820658" y="2425807"/>
                </a:lnTo>
                <a:lnTo>
                  <a:pt x="0" y="2425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6250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6920437" y="6976251"/>
            <a:ext cx="3533054" cy="2119832"/>
            <a:chOff x="0" y="0"/>
            <a:chExt cx="6350000" cy="381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8"/>
              <a:stretch>
                <a:fillRect l="-7776" t="0" r="-12267" b="-33298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18" id="18"/>
          <p:cNvSpPr/>
          <p:nvPr/>
        </p:nvSpPr>
        <p:spPr>
          <a:xfrm flipH="true" flipV="false" rot="0">
            <a:off x="11382300" y="1454337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1055996" y="3951265"/>
            <a:ext cx="6203304" cy="2384470"/>
            <a:chOff x="0" y="0"/>
            <a:chExt cx="1633792" cy="62800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33792" cy="628009"/>
            </a:xfrm>
            <a:custGeom>
              <a:avLst/>
              <a:gdLst/>
              <a:ahLst/>
              <a:cxnLst/>
              <a:rect r="r" b="b" t="t" l="l"/>
              <a:pathLst>
                <a:path h="628009" w="1633792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true" flipV="false" rot="0">
            <a:off x="11382300" y="4335726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055996" y="6832493"/>
            <a:ext cx="6203304" cy="2384470"/>
            <a:chOff x="0" y="0"/>
            <a:chExt cx="1633792" cy="62800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33792" cy="628009"/>
            </a:xfrm>
            <a:custGeom>
              <a:avLst/>
              <a:gdLst/>
              <a:ahLst/>
              <a:cxnLst/>
              <a:rect r="r" b="b" t="t" l="l"/>
              <a:pathLst>
                <a:path h="628009" w="1633792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true" flipV="false" rot="0">
            <a:off x="11382300" y="721695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28700" y="1028700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345662" y="1079424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635302" y="3712550"/>
            <a:ext cx="5614585" cy="262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600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TEKNOLOGI YANG DIGUNAKAN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1786256" y="1408757"/>
            <a:ext cx="5042502" cy="803824"/>
            <a:chOff x="0" y="0"/>
            <a:chExt cx="6723336" cy="1071766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57150"/>
              <a:ext cx="6723336" cy="534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backend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663038"/>
              <a:ext cx="6723336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Node.js + Express.js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1786256" y="4290146"/>
            <a:ext cx="5042502" cy="803824"/>
            <a:chOff x="0" y="0"/>
            <a:chExt cx="6723336" cy="1071766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57150"/>
              <a:ext cx="6723336" cy="534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database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663038"/>
              <a:ext cx="6723336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MYSQL (Mysql2)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786256" y="7171374"/>
            <a:ext cx="5042502" cy="803824"/>
            <a:chOff x="0" y="0"/>
            <a:chExt cx="6723336" cy="1071766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-57150"/>
              <a:ext cx="6723336" cy="534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keamanan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663038"/>
              <a:ext cx="6723336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JWT (JSON  Web Token) &amp; bcrypt.js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55996" y="1069876"/>
            <a:ext cx="6203304" cy="2384470"/>
            <a:chOff x="0" y="0"/>
            <a:chExt cx="1633792" cy="628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3792" cy="628009"/>
            </a:xfrm>
            <a:custGeom>
              <a:avLst/>
              <a:gdLst/>
              <a:ahLst/>
              <a:cxnLst/>
              <a:rect r="r" b="b" t="t" l="l"/>
              <a:pathLst>
                <a:path h="628009" w="1633792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776635" y="1028700"/>
            <a:ext cx="3820658" cy="2425807"/>
          </a:xfrm>
          <a:custGeom>
            <a:avLst/>
            <a:gdLst/>
            <a:ahLst/>
            <a:cxnLst/>
            <a:rect r="r" b="b" t="t" l="l"/>
            <a:pathLst>
              <a:path h="2425807" w="3820658">
                <a:moveTo>
                  <a:pt x="0" y="0"/>
                </a:moveTo>
                <a:lnTo>
                  <a:pt x="3820658" y="0"/>
                </a:lnTo>
                <a:lnTo>
                  <a:pt x="3820658" y="2425807"/>
                </a:lnTo>
                <a:lnTo>
                  <a:pt x="0" y="2425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6250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920437" y="1172458"/>
            <a:ext cx="3533054" cy="2119832"/>
            <a:chOff x="0" y="0"/>
            <a:chExt cx="6350000" cy="381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4"/>
              <a:stretch>
                <a:fillRect l="-27526" t="-5520" r="0" b="-36086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6776635" y="6832493"/>
            <a:ext cx="3820658" cy="2425807"/>
          </a:xfrm>
          <a:custGeom>
            <a:avLst/>
            <a:gdLst/>
            <a:ahLst/>
            <a:cxnLst/>
            <a:rect r="r" b="b" t="t" l="l"/>
            <a:pathLst>
              <a:path h="2425807" w="3820658">
                <a:moveTo>
                  <a:pt x="0" y="0"/>
                </a:moveTo>
                <a:lnTo>
                  <a:pt x="3820658" y="0"/>
                </a:lnTo>
                <a:lnTo>
                  <a:pt x="3820658" y="2425807"/>
                </a:lnTo>
                <a:lnTo>
                  <a:pt x="0" y="2425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6250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920437" y="6976251"/>
            <a:ext cx="3533054" cy="2119832"/>
            <a:chOff x="0" y="0"/>
            <a:chExt cx="6350000" cy="381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5"/>
              <a:stretch>
                <a:fillRect l="-7776" t="0" r="-12267" b="-33298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13" id="13"/>
          <p:cNvSpPr/>
          <p:nvPr/>
        </p:nvSpPr>
        <p:spPr>
          <a:xfrm flipH="true" flipV="false" rot="0">
            <a:off x="11382300" y="1454337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055996" y="6832493"/>
            <a:ext cx="6203304" cy="2384470"/>
            <a:chOff x="0" y="0"/>
            <a:chExt cx="1633792" cy="6280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33792" cy="628009"/>
            </a:xfrm>
            <a:custGeom>
              <a:avLst/>
              <a:gdLst/>
              <a:ahLst/>
              <a:cxnLst/>
              <a:rect r="r" b="b" t="t" l="l"/>
              <a:pathLst>
                <a:path h="628009" w="1633792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true" flipV="false" rot="0">
            <a:off x="11382300" y="721695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1028700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345662" y="1079424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35302" y="3712550"/>
            <a:ext cx="5614585" cy="262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600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TEKNOLOGI YANG DIGUNAKAN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786256" y="1408757"/>
            <a:ext cx="5042502" cy="803824"/>
            <a:chOff x="0" y="0"/>
            <a:chExt cx="6723336" cy="1071766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57150"/>
              <a:ext cx="6723336" cy="534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middleware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663038"/>
              <a:ext cx="6723336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CORS&lt; Express Validator, Morgan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786256" y="7171374"/>
            <a:ext cx="5042502" cy="803824"/>
            <a:chOff x="0" y="0"/>
            <a:chExt cx="6723336" cy="1071766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57150"/>
              <a:ext cx="6723336" cy="534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tools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663038"/>
              <a:ext cx="6723336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Postman &amp; Nodemon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368401" y="2455856"/>
            <a:ext cx="17489921" cy="7249253"/>
            <a:chOff x="0" y="0"/>
            <a:chExt cx="4606399" cy="19092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06399" cy="1909268"/>
            </a:xfrm>
            <a:custGeom>
              <a:avLst/>
              <a:gdLst/>
              <a:ahLst/>
              <a:cxnLst/>
              <a:rect r="r" b="b" t="t" l="l"/>
              <a:pathLst>
                <a:path h="1909268" w="4606399">
                  <a:moveTo>
                    <a:pt x="21690" y="0"/>
                  </a:moveTo>
                  <a:lnTo>
                    <a:pt x="4584709" y="0"/>
                  </a:lnTo>
                  <a:cubicBezTo>
                    <a:pt x="4590462" y="0"/>
                    <a:pt x="4595979" y="2285"/>
                    <a:pt x="4600046" y="6353"/>
                  </a:cubicBezTo>
                  <a:cubicBezTo>
                    <a:pt x="4604114" y="10420"/>
                    <a:pt x="4606399" y="15937"/>
                    <a:pt x="4606399" y="21690"/>
                  </a:cubicBezTo>
                  <a:lnTo>
                    <a:pt x="4606399" y="1887578"/>
                  </a:lnTo>
                  <a:cubicBezTo>
                    <a:pt x="4606399" y="1893331"/>
                    <a:pt x="4604114" y="1898848"/>
                    <a:pt x="4600046" y="1902916"/>
                  </a:cubicBezTo>
                  <a:cubicBezTo>
                    <a:pt x="4595979" y="1906983"/>
                    <a:pt x="4590462" y="1909268"/>
                    <a:pt x="4584709" y="1909268"/>
                  </a:cubicBezTo>
                  <a:lnTo>
                    <a:pt x="21690" y="1909268"/>
                  </a:lnTo>
                  <a:cubicBezTo>
                    <a:pt x="15937" y="1909268"/>
                    <a:pt x="10420" y="1906983"/>
                    <a:pt x="6353" y="1902916"/>
                  </a:cubicBezTo>
                  <a:cubicBezTo>
                    <a:pt x="2285" y="1898848"/>
                    <a:pt x="0" y="1893331"/>
                    <a:pt x="0" y="1887578"/>
                  </a:cubicBezTo>
                  <a:lnTo>
                    <a:pt x="0" y="21690"/>
                  </a:lnTo>
                  <a:cubicBezTo>
                    <a:pt x="0" y="15937"/>
                    <a:pt x="2285" y="10420"/>
                    <a:pt x="6353" y="6353"/>
                  </a:cubicBezTo>
                  <a:cubicBezTo>
                    <a:pt x="10420" y="2285"/>
                    <a:pt x="15937" y="0"/>
                    <a:pt x="21690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606399" cy="196641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just">
                <a:lnSpc>
                  <a:spcPts val="33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692772" y="2811968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234164" y="588745"/>
            <a:ext cx="1211480" cy="624416"/>
            <a:chOff x="0" y="0"/>
            <a:chExt cx="1615307" cy="83255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191499" y="729709"/>
            <a:ext cx="862336" cy="327152"/>
            <a:chOff x="0" y="0"/>
            <a:chExt cx="1149782" cy="43620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863538" y="703945"/>
            <a:ext cx="908861" cy="327152"/>
            <a:chOff x="0" y="0"/>
            <a:chExt cx="1211815" cy="436203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2180336" y="4677872"/>
            <a:ext cx="12530617" cy="3749395"/>
          </a:xfrm>
          <a:custGeom>
            <a:avLst/>
            <a:gdLst/>
            <a:ahLst/>
            <a:cxnLst/>
            <a:rect r="r" b="b" t="t" l="l"/>
            <a:pathLst>
              <a:path h="3749395" w="12530617">
                <a:moveTo>
                  <a:pt x="0" y="0"/>
                </a:moveTo>
                <a:lnTo>
                  <a:pt x="12530617" y="0"/>
                </a:lnTo>
                <a:lnTo>
                  <a:pt x="12530617" y="3749396"/>
                </a:lnTo>
                <a:lnTo>
                  <a:pt x="0" y="374939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0" y="1194111"/>
            <a:ext cx="18288000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STRUKTUR DATABASE (4 TABEL)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77811" y="2710007"/>
            <a:ext cx="849466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FFFFFF"/>
                </a:solidFill>
                <a:latin typeface="Disket Mono Bold"/>
                <a:ea typeface="Disket Mono Bold"/>
                <a:cs typeface="Disket Mono Bold"/>
                <a:sym typeface="Disket Mono Bold"/>
              </a:rPr>
              <a:t>Users </a:t>
            </a: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(id, name, email, password, phone)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368401" y="2455856"/>
            <a:ext cx="17489921" cy="7249253"/>
            <a:chOff x="0" y="0"/>
            <a:chExt cx="4606399" cy="19092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06399" cy="1909268"/>
            </a:xfrm>
            <a:custGeom>
              <a:avLst/>
              <a:gdLst/>
              <a:ahLst/>
              <a:cxnLst/>
              <a:rect r="r" b="b" t="t" l="l"/>
              <a:pathLst>
                <a:path h="1909268" w="4606399">
                  <a:moveTo>
                    <a:pt x="21690" y="0"/>
                  </a:moveTo>
                  <a:lnTo>
                    <a:pt x="4584709" y="0"/>
                  </a:lnTo>
                  <a:cubicBezTo>
                    <a:pt x="4590462" y="0"/>
                    <a:pt x="4595979" y="2285"/>
                    <a:pt x="4600046" y="6353"/>
                  </a:cubicBezTo>
                  <a:cubicBezTo>
                    <a:pt x="4604114" y="10420"/>
                    <a:pt x="4606399" y="15937"/>
                    <a:pt x="4606399" y="21690"/>
                  </a:cubicBezTo>
                  <a:lnTo>
                    <a:pt x="4606399" y="1887578"/>
                  </a:lnTo>
                  <a:cubicBezTo>
                    <a:pt x="4606399" y="1893331"/>
                    <a:pt x="4604114" y="1898848"/>
                    <a:pt x="4600046" y="1902916"/>
                  </a:cubicBezTo>
                  <a:cubicBezTo>
                    <a:pt x="4595979" y="1906983"/>
                    <a:pt x="4590462" y="1909268"/>
                    <a:pt x="4584709" y="1909268"/>
                  </a:cubicBezTo>
                  <a:lnTo>
                    <a:pt x="21690" y="1909268"/>
                  </a:lnTo>
                  <a:cubicBezTo>
                    <a:pt x="15937" y="1909268"/>
                    <a:pt x="10420" y="1906983"/>
                    <a:pt x="6353" y="1902916"/>
                  </a:cubicBezTo>
                  <a:cubicBezTo>
                    <a:pt x="2285" y="1898848"/>
                    <a:pt x="0" y="1893331"/>
                    <a:pt x="0" y="1887578"/>
                  </a:cubicBezTo>
                  <a:lnTo>
                    <a:pt x="0" y="21690"/>
                  </a:lnTo>
                  <a:cubicBezTo>
                    <a:pt x="0" y="15937"/>
                    <a:pt x="2285" y="10420"/>
                    <a:pt x="6353" y="6353"/>
                  </a:cubicBezTo>
                  <a:cubicBezTo>
                    <a:pt x="10420" y="2285"/>
                    <a:pt x="15937" y="0"/>
                    <a:pt x="21690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606399" cy="196641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just">
                <a:lnSpc>
                  <a:spcPts val="33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692772" y="2811968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234164" y="588745"/>
            <a:ext cx="1211480" cy="624416"/>
            <a:chOff x="0" y="0"/>
            <a:chExt cx="1615307" cy="83255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191499" y="729709"/>
            <a:ext cx="862336" cy="327152"/>
            <a:chOff x="0" y="0"/>
            <a:chExt cx="1149782" cy="43620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863538" y="703945"/>
            <a:ext cx="908861" cy="327152"/>
            <a:chOff x="0" y="0"/>
            <a:chExt cx="1211815" cy="436203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2598230" y="4254733"/>
            <a:ext cx="12530617" cy="3651500"/>
          </a:xfrm>
          <a:custGeom>
            <a:avLst/>
            <a:gdLst/>
            <a:ahLst/>
            <a:cxnLst/>
            <a:rect r="r" b="b" t="t" l="l"/>
            <a:pathLst>
              <a:path h="3651500" w="12530617">
                <a:moveTo>
                  <a:pt x="0" y="0"/>
                </a:moveTo>
                <a:lnTo>
                  <a:pt x="12530617" y="0"/>
                </a:lnTo>
                <a:lnTo>
                  <a:pt x="12530617" y="3651500"/>
                </a:lnTo>
                <a:lnTo>
                  <a:pt x="0" y="365150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0" y="1194111"/>
            <a:ext cx="18288000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STRUKTUR DATABASE (4 TABEL)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5440" y="2732413"/>
            <a:ext cx="870644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FFFFFF"/>
                </a:solidFill>
                <a:latin typeface="Disket Mono Bold"/>
                <a:ea typeface="Disket Mono Bold"/>
                <a:cs typeface="Disket Mono Bold"/>
                <a:sym typeface="Disket Mono Bold"/>
              </a:rPr>
              <a:t>Questions </a:t>
            </a: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(id, question_text, created_by)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DAGd3ZX9KL0</dc:identifier>
  <dcterms:modified xsi:type="dcterms:W3CDTF">2011-08-01T06:04:30Z</dcterms:modified>
  <cp:revision>1</cp:revision>
  <dc:title>Presentasi Hitam Hijau Neon Merah Muda Neon Trendi Ilustratif Kreatif</dc:title>
</cp:coreProperties>
</file>